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249" autoAdjust="0"/>
  </p:normalViewPr>
  <p:slideViewPr>
    <p:cSldViewPr snapToGrid="0">
      <p:cViewPr varScale="1">
        <p:scale>
          <a:sx n="80" d="100"/>
          <a:sy n="80" d="100"/>
        </p:scale>
        <p:origin x="782"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 Id="rId5"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3.png"/><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Institute of Electrical and Electronics Engineers - Intelligent Transportation Systems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European Commission - Mobility and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Global Robotaxi Market is proliferating due to advanced technological developments, increasing urbanization, and growing consumer demand for autonomous vehicles. Key market players such as Tesla, Waymo, and Uber are significantly contributing to its growth by developing innovative solutions. Market trends indicate a soaring preference towards autonomous vehicles led by their cost-effectiveness and environmental benefits. Further, government regulations supporting autonomous vehicles are encouraging investments in robotaxi services. Moving forward, the market is expected to see substantial growth with the continuous evolution of artificial intelligence, connectivity infrastructure, and advanced sensor technologies driving the future outlook.</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Advanced Technology: Global ROBOTAXI Market heavily relies on cutting-edge technology for its growth and sustenance. Innovations in autonomous driving systems, sensor technology, artificial intelligence (AI), and wireless communication significantly contribute to the evolution of ROBOTAXI. High-level autonomous vehicles stand as a key factor since they function without human intervention. Besides, Lidar technology and enhanced geo-mapping solutions enable precise navigability, bolstering market growth.
Government Regulations and Initiatives: Governments worldwide recognize the potential of autonomous vehicles in reducing traffic congestion and emissions. This led to an increase in investments and the establishment of regulatory frameworks favorable for the ROBOTAXI market. For instance, the US Department of Transportation (DOT) released guidelines promoting the development and implementation of automated vehicles. Similarly, initiatives like 'Smart Nation' by Singapore government underscore the importance of autonomous vehicles in urban environments. Such regulations and initiatives facilitate ROBOTAXI implementation on a large scale, driving the market forward.</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ROBOTAXI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12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0"/>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75266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61844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18728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59784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Advancements in autonomous vehicle technology are a key driver in the global Robotaxi market. Autonomous driving technology services consist of sensor fusion, various algorithms, and machine learning systems which contribute significantly to the development of Robotaxis. This technology allows these self-driving taxis to navigate city roads safely and efficiently, making long and short distance travel more convenient for passengers. For example, Alphabet's Waymo has self-driving cars that use LiDAR technology to create a detailed 3D map of the environment, allowing for precise navigation on city roads. This is a real-world example demonstrating how advancements in autonomous vehicle technology are driving the Robotaxi market.
Another notable element in autonomous vehicle technology is the development of advanced driver-assistance systems (ADAS). These systems enhance vehicle safety by automating, adapting and enhancing vehicle systems for safety and better driving. In essence, these sophisticated ADAS systems enable the vehicle to alert the driver to potential problems, and even in certain instances, control the vehicle to avoid accidents. Tesla's Autopilot and GM's Super Cruise are examples of such state-of-the-art ADAS systems that leverage advanced machine intelligence, allowing cars to steer, accelerate and stop based on the surrounding conditions thereby contributing to the Robotaxi trend.
The speed at which new technologies are being incorporated into Robotaxis is also a factor in the market's growth. As technology evolves, so does the possibility for more advanced and capable Robotaxis. For example, Artificial Intelligence (AI) and Machine Learning (ML) are now being employed to optimize safety features, improve route efficiency, and provide enhanced passenger experiences. This rapid technological evolution, mixed with burgeoning confidence in autonomous vehicle operation, continues to fuel development and interest in the global Robotaxi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Advancements in Autonomous Vehicle Technology</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Governments and regulatory bodies worldwide have always been stringent while setting regulations related to the operation of autonomous vehicles (AVs) in public spaces, including Robotaxis. Such policies are often influenced by safety concerns for passengers and pedestrians, liability issues, and the overall readiness of the infrastructure to handle advanced autonomous vehicles. For instance, regulatory bodies like the National Highway Traffic Safety Administration (NHTSA) in the U.S. and others globally have been skeptical in green-lighting full autonomy over the fear of potential accidents and lack of standards for verifying robustness of these systems. This has restricted companies like Waymo, Uber and Zoox from launching their robotaxi services at scale.
While the current legislation is already a significant headwind, additional obstacles are posed by the ethical dilemmas associated with AV decision making. Autonomous vehicles must be programmed to react to high-stakes emergency situations and the ethical dimensions of the decisions that the AVs make can have profound implications. As an example, the famous trolley problem continues to be a subject of debate in the context of AVs’ decision-making systems. Regardless of the technical capabilities, the need for public acceptance and solid ethical framework is of paramount importance for the widespread adoption of Robotaxis.
Furthermore, the readiness of current infrastructure also poses a significant challenge for robotaxis. Roads, traffic systems, parking areas, city layouts and more need several adjustments to accommodate self-driving vehicles effectively. Therefore, tackling the infrastructure readiness problem accompanying the adoption of robotaxis will need significant reengineering, involving numerous stakeholders –agencies, businesses, and community–and considerable investments.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Regulatory and Safety Concerns Restraining Robotaxi Market Growth</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ROBOTAXI MARKET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ROBOTAXI Market: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Vehicle Type, 2019-2032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32">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32">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13926</TotalTime>
  <Words>2427</Words>
  <Application>Microsoft Office PowerPoint</Application>
  <PresentationFormat>Widescreen</PresentationFormat>
  <Paragraphs>497</Paragraphs>
  <Slides>41</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105</cp:revision>
  <dcterms:created xsi:type="dcterms:W3CDTF">2024-08-12T13:13:25Z</dcterms:created>
  <dcterms:modified xsi:type="dcterms:W3CDTF">2025-09-16T10:26:13Z</dcterms:modified>
</cp:coreProperties>
</file>